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709d602dc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709d602dc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09d602dc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709d602dc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709d602dc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709d602dc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3d9c0240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3d9c0240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://www.sunyufs.us/plenaries--meetings.html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suny.edu/about/leadership/board-of-trustees/meetings/meetingnotices.cfm" TargetMode="External"/><Relationship Id="rId4" Type="http://schemas.openxmlformats.org/officeDocument/2006/relationships/hyperlink" Target="https://www.suny.edu/about/leadership/board-of-trustees/meetings/meetingNotices.cfm?archivedPage=Y#b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President’s Report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1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2022 Plenary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Purchase College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8925" y="3882975"/>
            <a:ext cx="2785500" cy="10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year together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4675" y="1916738"/>
            <a:ext cx="1043948" cy="59091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656375" y="2498550"/>
            <a:ext cx="2039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Fall Plenary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 20-22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3552450" y="2498550"/>
            <a:ext cx="2039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Winter</a:t>
            </a:r>
            <a:r>
              <a:rPr b="1" lang="en" sz="1800"/>
              <a:t> Plenary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 19-21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5667743" y="2560113"/>
            <a:ext cx="2039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Spring</a:t>
            </a:r>
            <a:r>
              <a:rPr b="1" lang="en" sz="1800"/>
              <a:t> Plenary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Upstate Medical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 13-15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4154025" y="3976438"/>
            <a:ext cx="470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Summer Planning Meeting next June</a:t>
            </a:r>
            <a:endParaRPr b="1" sz="1800"/>
          </a:p>
        </p:txBody>
      </p:sp>
      <p:sp>
        <p:nvSpPr>
          <p:cNvPr id="67" name="Google Shape;67;p14"/>
          <p:cNvSpPr txBox="1"/>
          <p:nvPr/>
        </p:nvSpPr>
        <p:spPr>
          <a:xfrm>
            <a:off x="4810725" y="4613825"/>
            <a:ext cx="404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http://www.sunyufs.us/plenaries--meetings.html</a:t>
            </a:r>
            <a:r>
              <a:rPr lang="en"/>
              <a:t> </a:t>
            </a:r>
            <a:endParaRPr/>
          </a:p>
        </p:txBody>
      </p:sp>
      <p:grpSp>
        <p:nvGrpSpPr>
          <p:cNvPr id="68" name="Google Shape;68;p14"/>
          <p:cNvGrpSpPr/>
          <p:nvPr/>
        </p:nvGrpSpPr>
        <p:grpSpPr>
          <a:xfrm>
            <a:off x="427625" y="383775"/>
            <a:ext cx="2812500" cy="1399050"/>
            <a:chOff x="4514075" y="380700"/>
            <a:chExt cx="2812500" cy="1399050"/>
          </a:xfrm>
        </p:grpSpPr>
        <p:pic>
          <p:nvPicPr>
            <p:cNvPr id="69" name="Google Shape;69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14077" y="380700"/>
              <a:ext cx="1138673" cy="572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4"/>
            <p:cNvSpPr txBox="1"/>
            <p:nvPr/>
          </p:nvSpPr>
          <p:spPr>
            <a:xfrm>
              <a:off x="4514075" y="886950"/>
              <a:ext cx="2812500" cy="8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/>
                <a:t>Fall Planning Meeting</a:t>
              </a:r>
              <a:endParaRPr b="1"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Saratoga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Sep 8-9</a:t>
              </a:r>
              <a:endParaRPr/>
            </a:p>
          </p:txBody>
        </p:sp>
      </p:grpSp>
      <p:sp>
        <p:nvSpPr>
          <p:cNvPr id="71" name="Google Shape;71;p14"/>
          <p:cNvSpPr txBox="1"/>
          <p:nvPr/>
        </p:nvSpPr>
        <p:spPr>
          <a:xfrm>
            <a:off x="440600" y="4128600"/>
            <a:ext cx="1559700" cy="400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Plenary preview</a:t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47150" y="1889813"/>
            <a:ext cx="1282201" cy="64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09925" y="1782825"/>
            <a:ext cx="969822" cy="75177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2193200" y="4128600"/>
            <a:ext cx="1559700" cy="400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Campus</a:t>
            </a:r>
            <a:r>
              <a:rPr lang="en"/>
              <a:t> visits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radar, from SUNY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General Education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GE framework website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Guidance document and rubric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Upcoming MTP &amp; comment period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DEISJ capacity building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Prior Learning Assessment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Categories of PLA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Consistency across campuses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Student mobility / seamless transfer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Transfer paths, transfer issues, transfer tools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DLE / Brightspace implementation &amp; governance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1875" y="296475"/>
            <a:ext cx="2632901" cy="262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bigger SUNY picture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State of the State / Budget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SUNY focus in SotS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New funds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Big Ideas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Searches and inaugurations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Chancellor and System Admin leadership team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President searches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Onboarding new Presidents &amp; OIC’s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Board of Trustees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Meetings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4"/>
              </a:rPr>
              <a:t>archives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Issues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0550" y="207125"/>
            <a:ext cx="2631750" cy="19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0525" y="2991850"/>
            <a:ext cx="1422152" cy="1896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